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 Slab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1AB914-39AD-4376-BDB4-DB787F05C1C6}">
  <a:tblStyle styleId="{BC1AB914-39AD-4376-BDB4-DB787F05C1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fcd5550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fcd5550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fcd5550f7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fcd5550f7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fcd5550f7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fcd5550f7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60fdd69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60fdd69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fcd5550f7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fcd5550f7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0d2cce9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0d2cce9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fb92ca85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fb92ca85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fcd5550f7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fcd5550f7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fcd5550f7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fcd5550f7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fcd5550f7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fcd5550f7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bAS5UngcyTKkBLhyzLCWN54vpaZVcUkZoB2QRxaJCA/ed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s.wolfcreek.ab.ca/about/docum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cs.google.com/document/d/1ZMbY9oNGzwFsYhpSQCulo6yrzhvrBkDmUzUVWljJK2k/ed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_8sE1UZQ7_wDm1SSo6Q5TbMmuVR-rjx0A1T0ZwYEmM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hyperlink" Target="https://drive.google.com/drive/folders/1wnGeN80rI1C1XhEJsTunYq0KyBsdsb4a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5550" y="307950"/>
            <a:ext cx="2520175" cy="25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030500" y="4322975"/>
            <a:ext cx="7772400" cy="661500"/>
          </a:xfrm>
          <a:prstGeom prst="rect">
            <a:avLst/>
          </a:prstGeom>
          <a:solidFill>
            <a:srgbClr val="98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(Insert school name here)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00" y="2198450"/>
            <a:ext cx="2520175" cy="25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95100" y="178400"/>
            <a:ext cx="8649000" cy="4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980000"/>
                </a:solidFill>
                <a:latin typeface="Roboto Slab"/>
                <a:ea typeface="Roboto Slab"/>
                <a:cs typeface="Roboto Slab"/>
                <a:sym typeface="Roboto Slab"/>
              </a:rPr>
              <a:t>Wolf Creek Public Schools</a:t>
            </a:r>
            <a:endParaRPr sz="3000" b="1">
              <a:solidFill>
                <a:srgbClr val="98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980000"/>
                </a:solidFill>
                <a:latin typeface="Roboto Slab"/>
                <a:ea typeface="Roboto Slab"/>
                <a:cs typeface="Roboto Slab"/>
                <a:sym typeface="Roboto Slab"/>
              </a:rPr>
              <a:t>2020-2021</a:t>
            </a:r>
            <a:endParaRPr sz="3000" b="1">
              <a:solidFill>
                <a:srgbClr val="98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980000"/>
                </a:solidFill>
                <a:latin typeface="Roboto Slab"/>
                <a:ea typeface="Roboto Slab"/>
                <a:cs typeface="Roboto Slab"/>
                <a:sym typeface="Roboto Slab"/>
              </a:rPr>
              <a:t>ACE Plan:  Action – Collaboration - Evidence</a:t>
            </a:r>
            <a:endParaRPr sz="2400" b="1">
              <a:solidFill>
                <a:srgbClr val="98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406825" y="4414525"/>
            <a:ext cx="5177400" cy="4974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3F3F3"/>
                </a:solidFill>
              </a:rPr>
              <a:t>Lacombe Outreach School</a:t>
            </a:r>
            <a:endParaRPr sz="2600" b="1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School Professional Development Plan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445225" y="1331775"/>
            <a:ext cx="76509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Please provide a comprehensive plan for how your school will leverage the Aligned Calendar Days and other opportunities throughout the 2018-19 School Year to implement and attend to the strategies that have been identified to meet the improvement targets in your ACE Plan.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FF9900"/>
                </a:solidFill>
              </a:rPr>
              <a:t>LOS PD plan</a:t>
            </a:r>
            <a:endParaRPr u="sng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https://docs.google.com/document/d/1mbAS5UngcyTKkBLhyzLCWN54vpaZVcUkZoB2QRxaJCA/edit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5550" y="307950"/>
            <a:ext cx="2520175" cy="25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28400" y="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School Celebrations and Highlights</a:t>
            </a:r>
            <a:endParaRPr b="1">
              <a:solidFill>
                <a:srgbClr val="980000"/>
              </a:solidFill>
            </a:endParaRPr>
          </a:p>
        </p:txBody>
      </p:sp>
      <p:graphicFrame>
        <p:nvGraphicFramePr>
          <p:cNvPr id="64" name="Google Shape;64;p14"/>
          <p:cNvGraphicFramePr/>
          <p:nvPr/>
        </p:nvGraphicFramePr>
        <p:xfrm>
          <a:off x="-25" y="663725"/>
          <a:ext cx="9144000" cy="4712375"/>
        </p:xfrm>
        <a:graphic>
          <a:graphicData uri="http://schemas.openxmlformats.org/drawingml/2006/table">
            <a:tbl>
              <a:tblPr>
                <a:noFill/>
                <a:tableStyleId>{BC1AB914-39AD-4376-BDB4-DB787F05C1C6}</a:tableStyleId>
              </a:tblPr>
              <a:tblGrid>
                <a:gridCol w="247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0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School Demographic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School Mission, Vision &amp; Values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Program Highlights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Celebrations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7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LO Enrollment:</a:t>
                      </a:r>
                      <a:endParaRPr sz="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Connections- 11</a:t>
                      </a:r>
                      <a:endParaRPr sz="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Grade 10- 18</a:t>
                      </a:r>
                      <a:endParaRPr sz="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Grade 11- 25</a:t>
                      </a:r>
                      <a:endParaRPr sz="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        </a:t>
                      </a:r>
                      <a:r>
                        <a:rPr lang="en" sz="600" u="sng"/>
                        <a:t>Grade 12 </a:t>
                      </a:r>
                      <a:endParaRPr sz="600" u="sng"/>
                    </a:p>
                    <a:p>
                      <a:pPr marL="4572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Char char="●"/>
                      </a:pPr>
                      <a:r>
                        <a:rPr lang="en" sz="600"/>
                        <a:t>3 year-31</a:t>
                      </a:r>
                      <a:endParaRPr sz="600"/>
                    </a:p>
                    <a:p>
                      <a:pPr marL="4572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Char char="●"/>
                      </a:pPr>
                      <a:r>
                        <a:rPr lang="en" sz="600"/>
                        <a:t>4 year-19</a:t>
                      </a:r>
                      <a:endParaRPr sz="600"/>
                    </a:p>
                    <a:p>
                      <a:pPr marL="4572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Char char="●"/>
                      </a:pPr>
                      <a:r>
                        <a:rPr lang="en" sz="600"/>
                        <a:t>5 year-7</a:t>
                      </a:r>
                      <a:endParaRPr sz="600"/>
                    </a:p>
                    <a:p>
                      <a:pPr marL="4572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Char char="●"/>
                      </a:pPr>
                      <a:r>
                        <a:rPr lang="en" sz="600"/>
                        <a:t>Upgrading 41</a:t>
                      </a: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School Mission, Vision and Values-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be found at the following link: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https://los.wolfcreek.ab.ca/about/documents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Open LOS Handbook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High School Advisor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52 graduates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LO School Staffing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4"/>
                        </a:rPr>
                        <a:t>https://docs.google.com/document/d/1ZMbY9oNGzwFsYhpSQCulo6yrzhvrBkDmUzUVWljJK2k/edit#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Covid-19 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Implementation of School Plan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Our response to COVID in March</a:t>
                      </a:r>
                      <a:endParaRPr sz="1200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Student tracking</a:t>
                      </a:r>
                      <a:endParaRPr sz="1200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Work completion</a:t>
                      </a:r>
                      <a:endParaRPr sz="1200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Daily Meetings</a:t>
                      </a:r>
                      <a:endParaRPr sz="1200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Module offerings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New Building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School Pack-up &amp; Move</a:t>
                      </a:r>
                      <a:endParaRPr sz="800"/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Char char="●"/>
                      </a:pPr>
                      <a:r>
                        <a:rPr lang="en" sz="800"/>
                        <a:t>Staff Participation</a:t>
                      </a:r>
                      <a:endParaRPr sz="800"/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Char char="●"/>
                      </a:pPr>
                      <a:r>
                        <a:rPr lang="en" sz="800"/>
                        <a:t>Clean-up &amp; organization of both sites</a:t>
                      </a:r>
                      <a:endParaRPr sz="800"/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Char char="●"/>
                      </a:pPr>
                      <a:r>
                        <a:rPr lang="en" sz="800"/>
                        <a:t>Facilities relationship </a:t>
                      </a:r>
                      <a:endParaRPr sz="8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 idx="4294967295"/>
          </p:nvPr>
        </p:nvSpPr>
        <p:spPr>
          <a:xfrm>
            <a:off x="228400" y="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Accountability Pillar / AERR</a:t>
            </a:r>
            <a:endParaRPr b="1">
              <a:solidFill>
                <a:srgbClr val="98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5250"/>
            <a:ext cx="8778153" cy="417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28400" y="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Accountability Pillar Data Strategic Planning</a:t>
            </a:r>
            <a:endParaRPr b="1">
              <a:solidFill>
                <a:srgbClr val="980000"/>
              </a:solidFill>
            </a:endParaRPr>
          </a:p>
        </p:txBody>
      </p:sp>
      <p:graphicFrame>
        <p:nvGraphicFramePr>
          <p:cNvPr id="76" name="Google Shape;76;p16"/>
          <p:cNvGraphicFramePr/>
          <p:nvPr/>
        </p:nvGraphicFramePr>
        <p:xfrm>
          <a:off x="0" y="66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{BC1AB914-39AD-4376-BDB4-DB787F05C1C6}</a:tableStyleId>
              </a:tblPr>
              <a:tblGrid>
                <a:gridCol w="179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Area of Issue, Concern, or Focus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Identified Improvement Target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Specific Strategies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Indicators of Success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Gathering accurate and valid AERR data from survey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Increasing the number of respondents of students and parents on AERR survey 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Review current data with staff</a:t>
                      </a:r>
                      <a:endParaRPr sz="12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Review survey guidelines and meaning of responses in AERR survey to student participants</a:t>
                      </a:r>
                      <a:endParaRPr sz="12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Involve Parent Council</a:t>
                      </a:r>
                      <a:endParaRPr sz="12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AERR data that is more valid</a:t>
                      </a:r>
                      <a:endParaRPr sz="12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I00% completion by attending students</a:t>
                      </a:r>
                      <a:endParaRPr sz="12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Have a minimum of 8 parent completed surveys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Moving towards the Assurance Model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Writing School Based assessment items that will be used in new model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Staff involvement (time given on PD days throughout the school year)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Writing effective survey questions, editing sessions with staff.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Short term vs long term information gathering (what is the purpose of the item)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Generate a list of at least 10 school specific survey questions for parents and students. 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Have these questions ready for the new Assurance model.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37175" y="78150"/>
            <a:ext cx="83118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</a:rPr>
              <a:t>Local School Data Strategic Planning</a:t>
            </a:r>
            <a:endParaRPr sz="2400" b="1">
              <a:solidFill>
                <a:srgbClr val="980000"/>
              </a:solidFill>
            </a:endParaRPr>
          </a:p>
        </p:txBody>
      </p:sp>
      <p:graphicFrame>
        <p:nvGraphicFramePr>
          <p:cNvPr id="82" name="Google Shape;82;p17"/>
          <p:cNvGraphicFramePr/>
          <p:nvPr/>
        </p:nvGraphicFramePr>
        <p:xfrm>
          <a:off x="270050" y="699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{BC1AB914-39AD-4376-BDB4-DB787F05C1C6}</a:tableStyleId>
              </a:tblPr>
              <a:tblGrid>
                <a:gridCol w="12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Area of Issue, Concern, or Focus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Identified Improvement Target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Specific Strategies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Indicators of Success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Module completion of students during Covid-19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Module &amp; Subject Completion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Tracking Sheet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-progressive interventions starting with staff contacts and then admin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hlinkClick r:id="rId3"/>
                        </a:rPr>
                        <a:t>https://docs.google.com/spreadsheets/d/1O_8sE1UZQ7_wDm1SSo6Q5TbMmuVR-rjx0A1T0ZwYEmM/edit?usp=sharing</a:t>
                      </a: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Work Completions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Regular School contact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Increased in school attendance.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Communications between school and home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CRM - monitor students at risk and identify barriers / lagging skills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Admin Tracking 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Meet each student a minimum of 2 times per semester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Goal setting(module based)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Graduation Rates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MH issues refer to SSW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Determine if attendance and work completion is related to anxiety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Numeracy &amp; Literacy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Increase Numeracy, Reading &amp; Vocabulary 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Read 180 for Connections Program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Key Math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Individualized Student Programming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Using modified versions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Read 180 &amp; STAR reading results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Key Math results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IPP programming in Dosier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64250" y="76875"/>
            <a:ext cx="8197800" cy="3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Deepening Capacity in Learning Practices</a:t>
            </a:r>
            <a:endParaRPr b="1">
              <a:solidFill>
                <a:srgbClr val="980000"/>
              </a:solidFill>
            </a:endParaRPr>
          </a:p>
        </p:txBody>
      </p:sp>
      <p:graphicFrame>
        <p:nvGraphicFramePr>
          <p:cNvPr id="88" name="Google Shape;88;p18"/>
          <p:cNvGraphicFramePr/>
          <p:nvPr/>
        </p:nvGraphicFramePr>
        <p:xfrm>
          <a:off x="297150" y="932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{BC1AB914-39AD-4376-BDB4-DB787F05C1C6}</a:tableStyleId>
              </a:tblPr>
              <a:tblGrid>
                <a:gridCol w="223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Area of  Focus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Specific Strategies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Indicators of Success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Support and expand off campus programming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Work closely with Kylie Kissell , Dave Brown, Pamela Church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Provide training opportunities for new OC teacher. (webinars)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Provide student information sessions and workshops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Look into the possibility of becoming a skills school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5% increase in students accessing either Dual Credit, SWAC, RAP, Green Certificate and Work Experience</a:t>
                      </a:r>
                      <a:endParaRPr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Deepening our FNMI knowledge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Explore the Walking Together Resource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Explored at least three areas of the Walking Together resource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" name="Google Shape;89;p18"/>
          <p:cNvSpPr txBox="1"/>
          <p:nvPr/>
        </p:nvSpPr>
        <p:spPr>
          <a:xfrm>
            <a:off x="297150" y="522775"/>
            <a:ext cx="87306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Within the goal areas from the District 3 Year Plan, please identify areas within </a:t>
            </a:r>
            <a:r>
              <a:rPr lang="en" sz="1000" b="1" i="1"/>
              <a:t>Focus Area One</a:t>
            </a:r>
            <a:r>
              <a:rPr lang="en" sz="1000"/>
              <a:t> related to ongoing growth in your school.</a:t>
            </a:r>
            <a:r>
              <a:rPr lang="en" sz="1200"/>
              <a:t>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228400" y="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Building Capacity in Inclusion</a:t>
            </a:r>
            <a:endParaRPr b="1">
              <a:solidFill>
                <a:srgbClr val="980000"/>
              </a:solidFill>
            </a:endParaRPr>
          </a:p>
        </p:txBody>
      </p:sp>
      <p:graphicFrame>
        <p:nvGraphicFramePr>
          <p:cNvPr id="95" name="Google Shape;95;p19"/>
          <p:cNvGraphicFramePr/>
          <p:nvPr/>
        </p:nvGraphicFramePr>
        <p:xfrm>
          <a:off x="124600" y="932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{BC1AB914-39AD-4376-BDB4-DB787F05C1C6}</a:tableStyleId>
              </a:tblPr>
              <a:tblGrid>
                <a:gridCol w="181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Area of  Focus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Specific Strategies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Indicators of Success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Strengthening our Tier 1 Intervention Supports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Student Advisor to gather individual student information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Learning Strategies with Advisor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Scheduled monthly meetings with advisor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Improved student awareness into credits earned, DAR report and course offerings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Improve number of students successfully reaching graduation requirements.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Individualized Plans reflected in student specific strategies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Implementation of CRM and ALSUP 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Use CRM process to identify and program for student success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ALSUP to help identify lagging skills and focus CRM strategies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Introduce staff to Ross Green and ALSUP </a:t>
                      </a:r>
                      <a:endParaRPr sz="1200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School wide PD on ALSUP</a:t>
                      </a:r>
                      <a:endParaRPr sz="1200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Use of forms when appropriate during CRM process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Trauma Informed Classroom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PD continuation from last year on book study “Fostering Resilient Learners”  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Book Study for all staff- see PD plan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Completion of the book study</a:t>
                      </a:r>
                      <a:endParaRPr sz="1200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Team discussion</a:t>
                      </a:r>
                      <a:endParaRPr sz="1200"/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Relevance to our school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" name="Google Shape;96;p19"/>
          <p:cNvSpPr txBox="1"/>
          <p:nvPr/>
        </p:nvSpPr>
        <p:spPr>
          <a:xfrm>
            <a:off x="297150" y="522775"/>
            <a:ext cx="87306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Within the goal areas from the District 3 Year Plan, please identify areas within </a:t>
            </a:r>
            <a:r>
              <a:rPr lang="en" sz="1000" b="1" i="1"/>
              <a:t>Focus Area Five </a:t>
            </a:r>
            <a:r>
              <a:rPr lang="en" sz="1000"/>
              <a:t>related to ongoing growth in your school.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 idx="4294967295"/>
          </p:nvPr>
        </p:nvSpPr>
        <p:spPr>
          <a:xfrm>
            <a:off x="228400" y="-61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Health &amp; Wellness Strategic Planning</a:t>
            </a:r>
            <a:endParaRPr b="1">
              <a:solidFill>
                <a:srgbClr val="980000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450" y="593000"/>
            <a:ext cx="4370099" cy="28696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000" y="2172376"/>
            <a:ext cx="4684249" cy="290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" name="Google Shape;104;p20"/>
          <p:cNvSpPr txBox="1"/>
          <p:nvPr/>
        </p:nvSpPr>
        <p:spPr>
          <a:xfrm>
            <a:off x="379250" y="769350"/>
            <a:ext cx="3972000" cy="869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Re-Entry Support Resources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Psychological First Aid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5550" y="307950"/>
            <a:ext cx="2520175" cy="25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000" y="2436650"/>
            <a:ext cx="2520175" cy="25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228400" y="91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Health &amp; Wellness Strategic Planning</a:t>
            </a:r>
            <a:endParaRPr b="1">
              <a:solidFill>
                <a:srgbClr val="980000"/>
              </a:solidFill>
            </a:endParaRPr>
          </a:p>
        </p:txBody>
      </p:sp>
      <p:graphicFrame>
        <p:nvGraphicFramePr>
          <p:cNvPr id="112" name="Google Shape;112;p21"/>
          <p:cNvGraphicFramePr/>
          <p:nvPr/>
        </p:nvGraphicFramePr>
        <p:xfrm>
          <a:off x="364250" y="932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{BC1AB914-39AD-4376-BDB4-DB787F05C1C6}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Area of  Focus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Specific Strategies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Indicators of Success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Health of Teaching Staff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Team Building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Team Building Activities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Hike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Bring in Nutritionist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Care Package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Wellness survey in May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Fitness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Fitness Challenge Participate in the February fitness challenge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Hike in spring (if allowed)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Social/Emotional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Mental Health speaker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On-screen Show (16:9)</PresentationFormat>
  <Paragraphs>164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Roboto Slab</vt:lpstr>
      <vt:lpstr>Calibri</vt:lpstr>
      <vt:lpstr>Trebuchet MS</vt:lpstr>
      <vt:lpstr>Arial</vt:lpstr>
      <vt:lpstr>Simple Light</vt:lpstr>
      <vt:lpstr>PowerPoint Presentation</vt:lpstr>
      <vt:lpstr>School Celebrations and Highlights</vt:lpstr>
      <vt:lpstr>Accountability Pillar / AERR</vt:lpstr>
      <vt:lpstr>Accountability Pillar Data Strategic Planning</vt:lpstr>
      <vt:lpstr>Local School Data Strategic Planning</vt:lpstr>
      <vt:lpstr>Deepening Capacity in Learning Practices</vt:lpstr>
      <vt:lpstr>Building Capacity in Inclusion</vt:lpstr>
      <vt:lpstr>Health &amp; Wellness Strategic Planning</vt:lpstr>
      <vt:lpstr>Health &amp; Wellness Strategic Planning</vt:lpstr>
      <vt:lpstr>School Professional Development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Deanna Woodworth</dc:creator>
  <cp:lastModifiedBy>Deanna Woodworth</cp:lastModifiedBy>
  <cp:revision>1</cp:revision>
  <dcterms:modified xsi:type="dcterms:W3CDTF">2021-01-27T21:23:14Z</dcterms:modified>
</cp:coreProperties>
</file>